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3A98CC1-B3F0-4DB0-B4DB-E6E9B7678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AFA31-13BB-4AC2-8B67-39E7A4794E47}" type="datetimeFigureOut">
              <a:rPr lang="pt-BR"/>
              <a:pPr>
                <a:defRPr/>
              </a:pPr>
              <a:t>11/11/2017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985079E-07F5-4628-8AF4-9D88975E6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EEE2975-0084-466E-8E6F-D63562CE3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E4587-9DAA-4CE1-8A2D-7585B49F08EC}" type="slidenum">
              <a:rPr lang="pt-BR"/>
              <a:pPr/>
              <a:t>‹nº›</a:t>
            </a:fld>
            <a:endParaRPr lang="pt-BR"/>
          </a:p>
        </p:txBody>
      </p:sp>
      <p:pic>
        <p:nvPicPr>
          <p:cNvPr id="10" name="Imagem 5" descr="Uma imagem contendo captura de tela&#10;&#10;Descrição gerada com alta confiança"/>
          <p:cNvPicPr>
            <a:picLocks noChangeAspect="1" noChangeArrowheads="1"/>
          </p:cNvPicPr>
          <p:nvPr userDrawn="1"/>
        </p:nvPicPr>
        <p:blipFill>
          <a:blip r:embed="rId3" cstate="print"/>
          <a:srcRect t="36072" r="28922" b="46906"/>
          <a:stretch>
            <a:fillRect/>
          </a:stretch>
        </p:blipFill>
        <p:spPr bwMode="auto">
          <a:xfrm>
            <a:off x="0" y="5348288"/>
            <a:ext cx="4149725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A61D78F-75B8-411D-AD74-BC84962EC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FFFF63DC-763E-4461-BCAD-FE02BDFEC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3A98CC1-B3F0-4DB0-B4DB-E6E9B7678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C9EF0-C0E8-4307-A05C-2FE3FA29311E}" type="datetimeFigureOut">
              <a:rPr lang="pt-BR"/>
              <a:pPr>
                <a:defRPr/>
              </a:pPr>
              <a:t>11/11/2017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985079E-07F5-4628-8AF4-9D88975E6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EEE2975-0084-466E-8E6F-D63562CE3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C7FF5-033D-43BF-A909-DC2591892BE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2814324-2925-4816-8EE4-E2739B9A96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03457332-0C14-4388-BB8F-019FFDB26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3A98CC1-B3F0-4DB0-B4DB-E6E9B7678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BAA84-3672-418B-B186-7128B29616D3}" type="datetimeFigureOut">
              <a:rPr lang="pt-BR"/>
              <a:pPr>
                <a:defRPr/>
              </a:pPr>
              <a:t>11/11/2017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985079E-07F5-4628-8AF4-9D88975E6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EEE2975-0084-466E-8E6F-D63562CE3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99135-86CF-409B-B4C3-B607A0A7757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83FB3D-45C8-4DEC-8B10-23CDA068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1502407-1ABA-4859-8758-EFF9AC887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3A98CC1-B3F0-4DB0-B4DB-E6E9B7678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89686-E393-4FF3-886C-D543358DA998}" type="datetimeFigureOut">
              <a:rPr lang="pt-BR"/>
              <a:pPr>
                <a:defRPr/>
              </a:pPr>
              <a:t>11/11/2017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985079E-07F5-4628-8AF4-9D88975E6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EEE2975-0084-466E-8E6F-D63562CE3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F5A9D-ED6E-4819-9305-6FEEB5B59EBE}" type="slidenum">
              <a:rPr lang="pt-BR"/>
              <a:pPr/>
              <a:t>‹nº›</a:t>
            </a:fld>
            <a:endParaRPr lang="pt-BR"/>
          </a:p>
        </p:txBody>
      </p:sp>
      <p:pic>
        <p:nvPicPr>
          <p:cNvPr id="7" name="Imagem 6" descr="Globo Fóru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094574" y="5995851"/>
            <a:ext cx="639718" cy="636371"/>
          </a:xfrm>
          <a:prstGeom prst="rect">
            <a:avLst/>
          </a:prstGeom>
        </p:spPr>
      </p:pic>
      <p:sp>
        <p:nvSpPr>
          <p:cNvPr id="8" name="CaixaDeTexto 7"/>
          <p:cNvSpPr txBox="1"/>
          <p:nvPr userDrawn="1"/>
        </p:nvSpPr>
        <p:spPr>
          <a:xfrm>
            <a:off x="9157063" y="5995850"/>
            <a:ext cx="21814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rgbClr val="339966"/>
                </a:solidFill>
                <a:latin typeface="Arial Black" pitchFamily="34" charset="0"/>
              </a:rPr>
              <a:t>II FÓRUM PARAIBANO ÁGUA E SAÚDE AMBIENTAL</a:t>
            </a:r>
            <a:endParaRPr lang="pt-BR" sz="1100" b="1" dirty="0">
              <a:solidFill>
                <a:srgbClr val="339966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CE2DBE-5B09-481D-A707-22B03DBDF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6F4B3473-2F0B-4447-A743-BA64B750D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3A98CC1-B3F0-4DB0-B4DB-E6E9B7678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4BDD1-EC20-47A6-A82E-8B564F9B8E14}" type="datetimeFigureOut">
              <a:rPr lang="pt-BR"/>
              <a:pPr>
                <a:defRPr/>
              </a:pPr>
              <a:t>11/11/2017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985079E-07F5-4628-8AF4-9D88975E6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EEE2975-0084-466E-8E6F-D63562CE3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B5E4B-0A00-4747-A706-11DF769D407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F2C0B40-4412-4FCD-8B23-600292977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DA29725-51A3-4E7E-A770-43F8360F2E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7C529733-3785-4747-AAC2-E4DBCCEA0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63A98CC1-B3F0-4DB0-B4DB-E6E9B7678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AE86E-31BA-4E6A-9E28-1E9C3AA95706}" type="datetimeFigureOut">
              <a:rPr lang="pt-BR"/>
              <a:pPr>
                <a:defRPr/>
              </a:pPr>
              <a:t>11/11/2017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8985079E-07F5-4628-8AF4-9D88975E6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9EEE2975-0084-466E-8E6F-D63562CE3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F821C-0814-4C38-AD25-219EAC2A2D7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E6D6E5-DE9E-4ADE-8479-018B31AE7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7A5B138-66FA-44AB-94DD-7AEEBBE39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7BEFDF1-5027-470F-9CE0-67A99A503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BFCE6447-4973-44B3-A0FC-FD8BEBC7EA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62329C2D-C658-46F9-99CE-99B0F79C6D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xmlns="" id="{63A98CC1-B3F0-4DB0-B4DB-E6E9B7678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5A16D-C05C-4522-B6AB-49E9E550FBC4}" type="datetimeFigureOut">
              <a:rPr lang="pt-BR"/>
              <a:pPr>
                <a:defRPr/>
              </a:pPr>
              <a:t>11/11/2017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xmlns="" id="{8985079E-07F5-4628-8AF4-9D88975E6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xmlns="" id="{9EEE2975-0084-466E-8E6F-D63562CE3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99BC8-A832-4CFD-A605-3F2A8DA00D3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4EFC17-C26A-415B-9EFD-B735C3BF4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xmlns="" id="{63A98CC1-B3F0-4DB0-B4DB-E6E9B7678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50FF9-342F-4408-8812-63DBE27CAFE3}" type="datetimeFigureOut">
              <a:rPr lang="pt-BR"/>
              <a:pPr>
                <a:defRPr/>
              </a:pPr>
              <a:t>11/11/2017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xmlns="" id="{8985079E-07F5-4628-8AF4-9D88975E6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xmlns="" id="{9EEE2975-0084-466E-8E6F-D63562CE3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F8DAD-FB09-420C-BA64-EC5250E294B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xmlns="" id="{63A98CC1-B3F0-4DB0-B4DB-E6E9B7678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422E1-5318-4F75-B7D1-A22EE852956E}" type="datetimeFigureOut">
              <a:rPr lang="pt-BR"/>
              <a:pPr>
                <a:defRPr/>
              </a:pPr>
              <a:t>11/11/2017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xmlns="" id="{8985079E-07F5-4628-8AF4-9D88975E6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xmlns="" id="{9EEE2975-0084-466E-8E6F-D63562CE3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43B25-4D75-4057-B9A8-EC249C99997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D34D95-9C8F-4E1D-AB52-02E45C66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879A6B2-164B-40FA-AF3D-B6AEEA5C2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715B804F-4DFF-4056-832E-0ABCADF6C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63A98CC1-B3F0-4DB0-B4DB-E6E9B7678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2C327-669B-401A-B5C5-8B01ADB88A73}" type="datetimeFigureOut">
              <a:rPr lang="pt-BR"/>
              <a:pPr>
                <a:defRPr/>
              </a:pPr>
              <a:t>11/11/2017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8985079E-07F5-4628-8AF4-9D88975E6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9EEE2975-0084-466E-8E6F-D63562CE3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FDA66-7B73-432E-BA84-EA478123CE8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7CC9E18-9FD0-4525-80E2-55049303D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14A21510-3478-4D8D-B645-07BFEDB351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89D4392D-FE47-45D3-AB7E-6390B4A58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63A98CC1-B3F0-4DB0-B4DB-E6E9B7678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0D32D-0FD6-4058-959C-564673CCE6BA}" type="datetimeFigureOut">
              <a:rPr lang="pt-BR"/>
              <a:pPr>
                <a:defRPr/>
              </a:pPr>
              <a:t>11/11/2017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8985079E-07F5-4628-8AF4-9D88975E6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9EEE2975-0084-466E-8E6F-D63562CE3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0B849-BFDD-4763-B7D0-6BCE09D9A94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3A98CC1-B3F0-4DB0-B4DB-E6E9B7678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646CDC-3D0F-4E11-A5FC-8CEC18F64E12}" type="datetimeFigureOut">
              <a:rPr lang="pt-BR"/>
              <a:pPr>
                <a:defRPr/>
              </a:pPr>
              <a:t>11/11/2017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985079E-07F5-4628-8AF4-9D88975E6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EEE2975-0084-466E-8E6F-D63562CE3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35561C9-9B71-48C5-8962-E09899ADF66B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3DE03D3-B0DC-472A-A2EA-7152AD054872}"/>
              </a:ext>
            </a:extLst>
          </p:cNvPr>
          <p:cNvSpPr txBox="1"/>
          <p:nvPr/>
        </p:nvSpPr>
        <p:spPr>
          <a:xfrm>
            <a:off x="0" y="2825750"/>
            <a:ext cx="12192000" cy="1477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TÍTULO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PALESTRANTE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</Words>
  <Application>Microsoft Office PowerPoint</Application>
  <PresentationFormat>Personalizar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Calibri</vt:lpstr>
      <vt:lpstr>Arial</vt:lpstr>
      <vt:lpstr>Calibri Light</vt:lpstr>
      <vt:lpstr>Tema do Office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 Carol Silva</dc:creator>
  <cp:lastModifiedBy>Funasa</cp:lastModifiedBy>
  <cp:revision>3</cp:revision>
  <dcterms:created xsi:type="dcterms:W3CDTF">2017-11-11T18:16:27Z</dcterms:created>
  <dcterms:modified xsi:type="dcterms:W3CDTF">2017-11-11T19:13:35Z</dcterms:modified>
</cp:coreProperties>
</file>